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D0DC5-805E-4EA0-AFFB-0BD2B23FD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3EEFD6-368A-40E9-86D5-8DA08C8BA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53251-99C1-4B34-8D8B-10075C9E4460}" type="datetimeFigureOut">
              <a:rPr lang="en-HK" smtClean="0"/>
              <a:t>9/8/2019</a:t>
            </a:fld>
            <a:endParaRPr lang="en-H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4F0B2B-92CF-481F-9F70-B7B3A4B10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7829AD-3265-4267-8E67-22DEBA451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3FB13-BF22-4842-A011-1A35B5BB4767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756007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BEE366-F187-4150-ADB9-37697F13E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160B25-B191-4288-834D-0F9F8B08B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A2E93-794C-475D-AB17-3FDD3DFB1D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53251-99C1-4B34-8D8B-10075C9E4460}" type="datetimeFigureOut">
              <a:rPr lang="en-HK" smtClean="0"/>
              <a:t>9/8/2019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8556A-4F80-4021-B4B0-F26D2036F1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A1312-7298-489F-8BF9-47D28C5B5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E3FB13-BF22-4842-A011-1A35B5BB4767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461309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96F956D-5F89-4EB3-89E8-7CCB15D1A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91A03B-7634-48B4-9794-BD13F79581E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14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CFF80C6-CF86-4FAA-97F0-992634450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1756F8-6B08-4762-8331-8A550B6C8E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022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445D174-C0BF-4DB2-9500-D8B93FA80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52C335-D4FC-4F4B-BE79-AB352D26F7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89328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C6C49D7-A233-4805-871E-C05D5819A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5F1D3B-FFE3-441F-86D5-E7AD26C9AD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251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DE9C6A5-3463-47C9-8E78-34193AD3E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9C201C-80D9-4CB7-BE11-B4791D6ECF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58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8F22BF4-D7D8-4E73-ABAC-8A760EE24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008E23-A194-4C07-B5F9-FDA28EC47D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92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EEA61F9-4948-4195-A410-67ED375A0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3D9672-502F-44CD-BAFB-407AD2C5A8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32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AB7BAD6-B6B7-4F7F-A0F5-D2C19CD2E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15FAF-6FA6-4729-9305-AFBE6BC726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57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D760363-E203-4D6E-AAB6-65C33B5D8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3FBEF0-ABC3-43DF-84A9-EDF3B3DE9E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49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18DCCB0-9F21-4E6A-A90F-4331582F2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82A920-CCC3-42E5-99B9-19E128F1DB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681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034BE63-B41C-417A-9BEA-FAA3E0A95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DF4514-44FF-4DB4-8D1C-D16E406FEC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54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B5780FC-60F0-406E-865D-B1E499E34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8E08A0-B8CE-4226-8685-8E3DA47F90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139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691BB79-4BA5-41A1-ADC8-26E993918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8DA86F-F052-4D9E-B03C-2E095E44CE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41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8ED9134-6912-489A-B6B5-8C0C9760A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B0C0A7-3340-4F7D-9052-5557F9550C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55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05A33B3-7ECB-4AE0-94EF-28A3E6580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272A62-6E62-43F9-9567-B6A59FF18A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311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8670207-A9F3-4C55-BE56-5E159EE1F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5E9F19-85F1-4A56-89F6-1008BCEDFF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14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25171FB-D1AC-49BF-9A84-50B3BDAE0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8DA078-07D7-462F-A881-49B0F1957E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47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3CDA286-7A1E-4D1C-A2C8-C8D03018E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5E160C-A3CD-4704-8566-CE413E8B9D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43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4F36B5D-04AC-439B-9865-759B8A7F9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82EA08-E986-4509-8D55-ECD58A490D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051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A721E78-7833-40A0-9484-420F52809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761FA4-730D-4F0B-A596-E60527731E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248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B40028F-F4B3-4930-9BF0-713A9EAFC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A1C56C-4186-45AB-B175-1A9AB320EC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26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879A1C0-0D6A-4217-B14B-E43A87AA2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607176-650E-4F98-BADE-034BF6BBFB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130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BB0CC3E-3FEE-46E2-BECC-BFD3E2892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9C6EB6-25C5-4D72-ABBE-95BEA96F9B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889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6F66DF1-B03D-472B-8F6D-E5A37FAE7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6545CD-EFD3-4DE5-998E-38141E07D0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482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31D271E-D72C-4236-B3A4-2A2F1314B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5CC87B-E4D1-4382-A5A2-32423C8534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704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D2AEF57-5C23-4E19-8003-44429DA5D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01091E-43C0-4064-9DDA-4470CABBCF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9207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2E6F2C8-F5C0-4CEF-9B0F-881A27940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HK" b="1">
                <a:solidFill>
                  <a:schemeClr val="accent2"/>
                </a:solidFill>
              </a:rPr>
              <a:t>Results</a:t>
            </a:r>
            <a:endParaRPr lang="en-HK" b="1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414BE4-55BE-4103-90EC-110D1E80BE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934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9F6A620-AD4D-4F47-81D7-352B3024C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HK" b="1">
                <a:solidFill>
                  <a:schemeClr val="accent2"/>
                </a:solidFill>
              </a:rPr>
              <a:t>Our Partners</a:t>
            </a:r>
            <a:endParaRPr lang="en-HK" b="1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CA6F78-8004-481C-AA08-FE0E2AA747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0264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676AEAE-637C-485B-AB18-45BA835BB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C6019C-FD32-469C-8D1C-78713416B8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0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C5B2C24-9885-4777-9707-93E928787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28AD1F-0626-4788-A7C9-CD02559795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07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BFA19E9-0C63-4A69-8C36-AB8927699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8FC493-5D43-46C2-A35B-746849AA02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47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5557C29-AFC3-4901-A468-0085F0F8C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ED9380-0B99-4078-AF68-6C202416C7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12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0B93A4C-C988-4478-B2FE-344AE49D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7AC708-7368-492C-8679-5C3632DFD0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522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39E53C4-D577-4182-8A5F-21365DB25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306408-D1F8-45B0-B45D-5172DF2717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41874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D896D5A-3E1A-40EF-9F48-3D0E7C83B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7AE7F8-CCFC-4970-A05E-5487EE15ED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254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</Words>
  <Application>Microsoft Office PowerPoint</Application>
  <PresentationFormat>Widescreen</PresentationFormat>
  <Paragraphs>2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Our Partners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One Two</dc:creator>
  <cp:lastModifiedBy>One Two</cp:lastModifiedBy>
  <cp:revision>1</cp:revision>
  <dcterms:created xsi:type="dcterms:W3CDTF">2019-08-09T10:00:50Z</dcterms:created>
  <dcterms:modified xsi:type="dcterms:W3CDTF">2019-08-09T10:00:50Z</dcterms:modified>
</cp:coreProperties>
</file>